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6" r:id="rId3"/>
    <p:sldId id="262" r:id="rId4"/>
    <p:sldId id="268" r:id="rId5"/>
    <p:sldId id="270" r:id="rId6"/>
    <p:sldId id="359" r:id="rId7"/>
    <p:sldId id="278" r:id="rId8"/>
    <p:sldId id="279" r:id="rId9"/>
    <p:sldId id="282" r:id="rId10"/>
    <p:sldId id="284" r:id="rId11"/>
    <p:sldId id="286" r:id="rId12"/>
    <p:sldId id="287" r:id="rId13"/>
    <p:sldId id="288" r:id="rId14"/>
    <p:sldId id="293" r:id="rId15"/>
    <p:sldId id="294" r:id="rId16"/>
    <p:sldId id="299" r:id="rId17"/>
    <p:sldId id="304" r:id="rId18"/>
    <p:sldId id="300" r:id="rId19"/>
    <p:sldId id="318" r:id="rId20"/>
    <p:sldId id="322" r:id="rId21"/>
    <p:sldId id="358" r:id="rId22"/>
    <p:sldId id="326" r:id="rId23"/>
    <p:sldId id="331" r:id="rId24"/>
    <p:sldId id="332" r:id="rId25"/>
    <p:sldId id="333" r:id="rId26"/>
    <p:sldId id="339" r:id="rId27"/>
    <p:sldId id="341" r:id="rId28"/>
    <p:sldId id="342" r:id="rId29"/>
    <p:sldId id="346" r:id="rId30"/>
    <p:sldId id="350" r:id="rId31"/>
    <p:sldId id="353" r:id="rId32"/>
    <p:sldId id="354" r:id="rId33"/>
    <p:sldId id="355" r:id="rId34"/>
    <p:sldId id="352" r:id="rId35"/>
    <p:sldId id="360" r:id="rId3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CEDD3-CE24-4052-AAFE-01D2DA2C0D06}" type="datetimeFigureOut">
              <a:rPr lang="en-US" smtClean="0"/>
              <a:t>28.08.2022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2019-1-TR01-KA201-077188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C8B8B-5F9C-4779-A853-0A7F4B534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6958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FB6E6-DFAA-4664-ABEA-3CC00042A387}" type="datetimeFigureOut">
              <a:rPr lang="en-US" smtClean="0"/>
              <a:t>28.08.2022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2019-1-TR01-KA201-077188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8CB46-4A69-4494-8305-826681A1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604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5A9D-7FFB-4FE1-8C4B-641659D66B9A}" type="datetime1">
              <a:rPr lang="en-US" smtClean="0"/>
              <a:t>28.08.2022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BF10-D278-4FFA-89A8-E3E58FD2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1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BE3E-BF08-4ADF-A1EC-67C7C7CB9FA0}" type="datetime1">
              <a:rPr lang="en-US" smtClean="0"/>
              <a:t>28.08.2022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BF10-D278-4FFA-89A8-E3E58FD2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6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89BF-B0EF-4263-B90C-33F45C266BA8}" type="datetime1">
              <a:rPr lang="en-US" smtClean="0"/>
              <a:t>28.08.2022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BF10-D278-4FFA-89A8-E3E58FD2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7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B895-D043-453F-A551-097AB89D6A7E}" type="datetime1">
              <a:rPr lang="en-US" smtClean="0"/>
              <a:t>28.08.2022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BF10-D278-4FFA-89A8-E3E58FD2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0364-F7D8-43AB-99A2-527809951F84}" type="datetime1">
              <a:rPr lang="en-US" smtClean="0"/>
              <a:t>28.08.2022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BF10-D278-4FFA-89A8-E3E58FD2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3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6FA5-8407-424D-87F2-92500C9BB878}" type="datetime1">
              <a:rPr lang="en-US" smtClean="0"/>
              <a:t>28.08.2022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BF10-D278-4FFA-89A8-E3E58FD2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6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462-4680-4A11-ACE6-29A63DB0C934}" type="datetime1">
              <a:rPr lang="en-US" smtClean="0"/>
              <a:t>28.08.2022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BF10-D278-4FFA-89A8-E3E58FD2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4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54F7-8315-4E95-814D-F7792599A1EC}" type="datetime1">
              <a:rPr lang="en-US" smtClean="0"/>
              <a:t>28.08.2022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BF10-D278-4FFA-89A8-E3E58FD2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8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63DBE-0837-4E65-8103-29FF7A816C20}" type="datetime1">
              <a:rPr lang="en-US" smtClean="0"/>
              <a:t>28.08.2022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BF10-D278-4FFA-89A8-E3E58FD2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8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4F63-74FE-467D-A349-1FA1860D459C}" type="datetime1">
              <a:rPr lang="en-US" smtClean="0"/>
              <a:t>28.08.2022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BF10-D278-4FFA-89A8-E3E58FD2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2E76-F641-4E29-AC82-04985BBE9023}" type="datetime1">
              <a:rPr lang="en-US" smtClean="0"/>
              <a:t>28.08.2022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BF10-D278-4FFA-89A8-E3E58FD2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8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84AA6-BB27-4E88-B79C-8FC54C8DFB76}" type="datetime1">
              <a:rPr lang="en-US" smtClean="0"/>
              <a:t>28.08.2022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2019-1-TR01-KA201-077188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3BF10-D278-4FFA-89A8-E3E58FD2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88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 Album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gabi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37200" y="2171135"/>
            <a:ext cx="6217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</a:rPr>
              <a:t>“AUTISM - They are on of us”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</a:rPr>
              <a:t>2019-1-TR01-KA201-077188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</a:rPr>
              <a:t>Final TPM Konya - TÜRKİYE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</a:rPr>
              <a:t>17-18 August 2022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20220816_2219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5786" y="1054631"/>
            <a:ext cx="6150187" cy="461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8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818_11333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28599"/>
            <a:ext cx="8418786" cy="6314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73268" y="2047217"/>
            <a:ext cx="30171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Visit to </a:t>
            </a:r>
            <a:r>
              <a:rPr lang="en-US" b="1" dirty="0" err="1" smtClean="0">
                <a:solidFill>
                  <a:srgbClr val="002060"/>
                </a:solidFill>
              </a:rPr>
              <a:t>Selcuklu</a:t>
            </a:r>
            <a:r>
              <a:rPr lang="en-US" b="1" dirty="0" smtClean="0">
                <a:solidFill>
                  <a:srgbClr val="002060"/>
                </a:solidFill>
              </a:rPr>
              <a:t> Autistic Individuals Education (SOBE) Foundation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Obtaining information about individual education practices for individuals with autism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 Observing educational environments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818_1135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21" y="346841"/>
            <a:ext cx="8142013" cy="6106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8839200" y="2120789"/>
            <a:ext cx="30171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Visit to </a:t>
            </a:r>
            <a:r>
              <a:rPr lang="en-US" b="1" dirty="0" err="1" smtClean="0">
                <a:solidFill>
                  <a:srgbClr val="002060"/>
                </a:solidFill>
              </a:rPr>
              <a:t>Selcuklu</a:t>
            </a:r>
            <a:r>
              <a:rPr lang="en-US" b="1" dirty="0" smtClean="0">
                <a:solidFill>
                  <a:srgbClr val="002060"/>
                </a:solidFill>
              </a:rPr>
              <a:t> Autistic Individuals Education (SOBE) Foundation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Obtaining information about individual education practices for individuals with autism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Observing educational environments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818_11353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120" y="247649"/>
            <a:ext cx="8707820" cy="6530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99696" y="1943422"/>
            <a:ext cx="30171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Visit to </a:t>
            </a:r>
            <a:r>
              <a:rPr lang="en-US" b="1" dirty="0" err="1" smtClean="0">
                <a:solidFill>
                  <a:srgbClr val="002060"/>
                </a:solidFill>
              </a:rPr>
              <a:t>Selcuklu</a:t>
            </a:r>
            <a:r>
              <a:rPr lang="en-US" b="1" dirty="0" smtClean="0">
                <a:solidFill>
                  <a:srgbClr val="002060"/>
                </a:solidFill>
              </a:rPr>
              <a:t> Autistic Individuals Education (SOBE) Foundation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Obtaining information about individual education practices for individuals with autism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Observing educational environments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818_11364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70180"/>
            <a:ext cx="8768080" cy="6576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9249103" y="2141810"/>
            <a:ext cx="30171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Visit to </a:t>
            </a:r>
            <a:r>
              <a:rPr lang="en-US" b="1" dirty="0" err="1" smtClean="0">
                <a:solidFill>
                  <a:srgbClr val="002060"/>
                </a:solidFill>
              </a:rPr>
              <a:t>Selcuklu</a:t>
            </a:r>
            <a:r>
              <a:rPr lang="en-US" b="1" dirty="0" smtClean="0">
                <a:solidFill>
                  <a:srgbClr val="002060"/>
                </a:solidFill>
              </a:rPr>
              <a:t> Autistic Individuals Education (SOBE) Foundation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Obtaining information about individual education practices for individuals with autism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 Observing educational environments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818_11433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336" y="27282"/>
            <a:ext cx="8881592" cy="6661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68166" y="1859339"/>
            <a:ext cx="30171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Visit to </a:t>
            </a:r>
            <a:r>
              <a:rPr lang="en-US" b="1" dirty="0" err="1" smtClean="0">
                <a:solidFill>
                  <a:srgbClr val="002060"/>
                </a:solidFill>
              </a:rPr>
              <a:t>Selcuklu</a:t>
            </a:r>
            <a:r>
              <a:rPr lang="en-US" b="1" dirty="0" smtClean="0">
                <a:solidFill>
                  <a:srgbClr val="002060"/>
                </a:solidFill>
              </a:rPr>
              <a:t> Autistic Individuals Education (SOBE) Foundation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Obtaining information about individual education practices for individuals with autism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Observing educational environments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818_11435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77215" y="941705"/>
            <a:ext cx="6761480" cy="5071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031420" y="1907599"/>
            <a:ext cx="4120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Visit to </a:t>
            </a:r>
            <a:r>
              <a:rPr lang="en-US" b="1" dirty="0" err="1" smtClean="0">
                <a:solidFill>
                  <a:srgbClr val="002060"/>
                </a:solidFill>
              </a:rPr>
              <a:t>Selcuklu</a:t>
            </a:r>
            <a:r>
              <a:rPr lang="en-US" b="1" dirty="0" smtClean="0">
                <a:solidFill>
                  <a:srgbClr val="002060"/>
                </a:solidFill>
              </a:rPr>
              <a:t> Autistic Individuals Education (SOBE) Foundation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Obtaining information about individual education practices for individuals with autism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Observing educational environments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2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818_11492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37260" y="999508"/>
            <a:ext cx="6521260" cy="4890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56745" y="2152320"/>
            <a:ext cx="4025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Visit to </a:t>
            </a:r>
            <a:r>
              <a:rPr lang="en-US" b="1" dirty="0" err="1" smtClean="0">
                <a:solidFill>
                  <a:srgbClr val="002060"/>
                </a:solidFill>
              </a:rPr>
              <a:t>Selcuklu</a:t>
            </a:r>
            <a:r>
              <a:rPr lang="en-US" b="1" dirty="0" smtClean="0">
                <a:solidFill>
                  <a:srgbClr val="002060"/>
                </a:solidFill>
              </a:rPr>
              <a:t> Autistic Individuals Education (SOBE) Foundation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Obtaining information about individual education practices for individuals with autism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 Observing educational environments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92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20818_1159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1758" y="970501"/>
            <a:ext cx="6463453" cy="4847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8107680" y="1963134"/>
            <a:ext cx="35174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Visit to </a:t>
            </a:r>
            <a:r>
              <a:rPr lang="en-US" b="1" dirty="0" err="1" smtClean="0">
                <a:solidFill>
                  <a:srgbClr val="002060"/>
                </a:solidFill>
              </a:rPr>
              <a:t>Selcuklu</a:t>
            </a:r>
            <a:r>
              <a:rPr lang="en-US" b="1" dirty="0" smtClean="0">
                <a:solidFill>
                  <a:srgbClr val="002060"/>
                </a:solidFill>
              </a:rPr>
              <a:t> Autistic Individuals Education (SOBE) Foundation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Obtaining information about individual education practices for individuals with autism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Observing educational environments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6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818_1152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12" y="203200"/>
            <a:ext cx="5688548" cy="4266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20220818_115300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9940" y="2123440"/>
            <a:ext cx="6037899" cy="452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85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818_12135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640" y="129540"/>
            <a:ext cx="8808720" cy="6606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0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817_10262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88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82880" y="2473236"/>
            <a:ext cx="2275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Diagnosis and placement process of individuals with autism in </a:t>
            </a:r>
            <a:r>
              <a:rPr lang="en-US" dirty="0" err="1" smtClean="0">
                <a:solidFill>
                  <a:srgbClr val="002060"/>
                </a:solidFill>
              </a:rPr>
              <a:t>Turkye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818_12174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46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818_16155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9509760" y="3232557"/>
            <a:ext cx="2459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Visit to </a:t>
            </a:r>
            <a:r>
              <a:rPr lang="en-US" b="1" dirty="0" err="1" smtClean="0">
                <a:solidFill>
                  <a:srgbClr val="002060"/>
                </a:solidFill>
              </a:rPr>
              <a:t>Meram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Melike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Hatun</a:t>
            </a:r>
            <a:r>
              <a:rPr lang="en-US" b="1" dirty="0" smtClean="0">
                <a:solidFill>
                  <a:srgbClr val="002060"/>
                </a:solidFill>
              </a:rPr>
              <a:t> Special Education Vocational School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48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818_12222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3634" y="1035473"/>
            <a:ext cx="6536267" cy="490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122160" y="2886408"/>
            <a:ext cx="4319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Visit to </a:t>
            </a:r>
            <a:r>
              <a:rPr lang="en-US" b="1" dirty="0" err="1" smtClean="0">
                <a:solidFill>
                  <a:srgbClr val="002060"/>
                </a:solidFill>
              </a:rPr>
              <a:t>Meram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Melike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Hatun</a:t>
            </a:r>
            <a:r>
              <a:rPr lang="en-US" b="1" dirty="0" smtClean="0">
                <a:solidFill>
                  <a:srgbClr val="002060"/>
                </a:solidFill>
              </a:rPr>
              <a:t> Special Education Vocational School – </a:t>
            </a:r>
            <a:r>
              <a:rPr lang="en-US" dirty="0" smtClean="0">
                <a:solidFill>
                  <a:srgbClr val="002060"/>
                </a:solidFill>
              </a:rPr>
              <a:t>observing the vocational training of individuals with special educational needs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4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818_15003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160" y="198120"/>
            <a:ext cx="8879840" cy="6659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54001" y="1911757"/>
            <a:ext cx="2286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Visit to </a:t>
            </a:r>
            <a:r>
              <a:rPr lang="en-US" b="1" dirty="0" err="1" smtClean="0">
                <a:solidFill>
                  <a:srgbClr val="002060"/>
                </a:solidFill>
              </a:rPr>
              <a:t>Meram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Melike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Hatun</a:t>
            </a:r>
            <a:r>
              <a:rPr lang="en-US" b="1" dirty="0" smtClean="0">
                <a:solidFill>
                  <a:srgbClr val="002060"/>
                </a:solidFill>
              </a:rPr>
              <a:t> Special Education Vocational School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Waiting room for parents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41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818_15014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08845" y="828887"/>
            <a:ext cx="6793652" cy="5095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000240" y="2826157"/>
            <a:ext cx="451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Visit to </a:t>
            </a:r>
            <a:r>
              <a:rPr lang="en-US" b="1" dirty="0" err="1" smtClean="0">
                <a:solidFill>
                  <a:srgbClr val="002060"/>
                </a:solidFill>
              </a:rPr>
              <a:t>Meram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Melike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Hatun</a:t>
            </a:r>
            <a:r>
              <a:rPr lang="en-US" b="1" dirty="0" smtClean="0">
                <a:solidFill>
                  <a:srgbClr val="002060"/>
                </a:solidFill>
              </a:rPr>
              <a:t> Special Education Vocational School – </a:t>
            </a:r>
            <a:r>
              <a:rPr lang="en-US" dirty="0" smtClean="0">
                <a:solidFill>
                  <a:srgbClr val="002060"/>
                </a:solidFill>
              </a:rPr>
              <a:t>observing the vocational training of individuals with special educational needs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1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818_1503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960" y="264160"/>
            <a:ext cx="8209280" cy="6156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73269" y="1820317"/>
            <a:ext cx="35976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Visit to </a:t>
            </a:r>
            <a:r>
              <a:rPr lang="en-US" b="1" dirty="0" err="1" smtClean="0">
                <a:solidFill>
                  <a:srgbClr val="002060"/>
                </a:solidFill>
              </a:rPr>
              <a:t>Meram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Melike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Hatun</a:t>
            </a:r>
            <a:r>
              <a:rPr lang="en-US" b="1" dirty="0" smtClean="0">
                <a:solidFill>
                  <a:srgbClr val="002060"/>
                </a:solidFill>
              </a:rPr>
              <a:t> Special Education Vocational School – </a:t>
            </a:r>
            <a:r>
              <a:rPr lang="en-US" dirty="0" smtClean="0">
                <a:solidFill>
                  <a:srgbClr val="002060"/>
                </a:solidFill>
              </a:rPr>
              <a:t>observing the vocational training of individuals with special educational needs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Printing, Handicrafts 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15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818_1509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98475" y="984885"/>
            <a:ext cx="6578600" cy="493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654800" y="2145437"/>
            <a:ext cx="52639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Visit to </a:t>
            </a:r>
            <a:r>
              <a:rPr lang="en-US" b="1" dirty="0" err="1" smtClean="0">
                <a:solidFill>
                  <a:srgbClr val="002060"/>
                </a:solidFill>
              </a:rPr>
              <a:t>Meram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Melike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Hatun</a:t>
            </a:r>
            <a:r>
              <a:rPr lang="en-US" b="1" dirty="0" smtClean="0">
                <a:solidFill>
                  <a:srgbClr val="002060"/>
                </a:solidFill>
              </a:rPr>
              <a:t> Special Education Vocational School – </a:t>
            </a:r>
            <a:r>
              <a:rPr lang="en-US" dirty="0" smtClean="0">
                <a:solidFill>
                  <a:srgbClr val="002060"/>
                </a:solidFill>
              </a:rPr>
              <a:t>observing the vocational training of individuals with special educational needs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 Music Hall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27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818_1523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491" y="271780"/>
            <a:ext cx="8116789" cy="6087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96240" y="1789837"/>
            <a:ext cx="35976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Visit to </a:t>
            </a:r>
            <a:r>
              <a:rPr lang="en-US" b="1" dirty="0" err="1" smtClean="0">
                <a:solidFill>
                  <a:srgbClr val="002060"/>
                </a:solidFill>
              </a:rPr>
              <a:t>Meram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Melike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Hatun</a:t>
            </a:r>
            <a:r>
              <a:rPr lang="en-US" b="1" dirty="0" smtClean="0">
                <a:solidFill>
                  <a:srgbClr val="002060"/>
                </a:solidFill>
              </a:rPr>
              <a:t> Special Education Vocational School – </a:t>
            </a:r>
            <a:r>
              <a:rPr lang="en-US" dirty="0" smtClean="0">
                <a:solidFill>
                  <a:srgbClr val="002060"/>
                </a:solidFill>
              </a:rPr>
              <a:t>observing the vocational training of individuals with special educational needs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Food and Beverage workshop space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92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818_15235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80" y="589280"/>
            <a:ext cx="7599680" cy="5699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8321040" y="2145437"/>
            <a:ext cx="35976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Visit to </a:t>
            </a:r>
            <a:r>
              <a:rPr lang="en-US" b="1" dirty="0" err="1" smtClean="0">
                <a:solidFill>
                  <a:srgbClr val="002060"/>
                </a:solidFill>
              </a:rPr>
              <a:t>Meram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Melike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Hatun</a:t>
            </a:r>
            <a:r>
              <a:rPr lang="en-US" b="1" dirty="0" smtClean="0">
                <a:solidFill>
                  <a:srgbClr val="002060"/>
                </a:solidFill>
              </a:rPr>
              <a:t> Special Education Vocational School –  </a:t>
            </a:r>
            <a:r>
              <a:rPr lang="en-US" dirty="0" smtClean="0">
                <a:solidFill>
                  <a:srgbClr val="002060"/>
                </a:solidFill>
              </a:rPr>
              <a:t>observing the vocational training of individuals with special educational needs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Agriculture space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46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818_15265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29590" y="914400"/>
            <a:ext cx="6664960" cy="499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20220818_152839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147" y="1290320"/>
            <a:ext cx="6773333" cy="5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75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817_1023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20" y="7112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9652000" y="2553930"/>
            <a:ext cx="2123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Information sharing on educational practices - </a:t>
            </a:r>
            <a:r>
              <a:rPr lang="en-US" dirty="0" smtClean="0">
                <a:solidFill>
                  <a:srgbClr val="002060"/>
                </a:solidFill>
              </a:rPr>
              <a:t>Presentation of  work within the scope of “Autism, They Are All of Us” project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818_15325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227" y="302347"/>
            <a:ext cx="8163033" cy="612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40536" y="2107250"/>
            <a:ext cx="35976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Visit to </a:t>
            </a:r>
            <a:r>
              <a:rPr lang="en-US" b="1" dirty="0" err="1" smtClean="0">
                <a:solidFill>
                  <a:srgbClr val="002060"/>
                </a:solidFill>
              </a:rPr>
              <a:t>Meram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Melike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Hatun</a:t>
            </a:r>
            <a:r>
              <a:rPr lang="en-US" b="1" dirty="0" smtClean="0">
                <a:solidFill>
                  <a:srgbClr val="002060"/>
                </a:solidFill>
              </a:rPr>
              <a:t> Special Education Vocational School – </a:t>
            </a:r>
            <a:r>
              <a:rPr lang="en-US" dirty="0" smtClean="0">
                <a:solidFill>
                  <a:srgbClr val="002060"/>
                </a:solidFill>
              </a:rPr>
              <a:t>observing the vocational training of individuals with special educational needs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Accommodation and Travel workshop space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6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818_15463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04474" y="830644"/>
            <a:ext cx="6645166" cy="498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157545" y="2583917"/>
            <a:ext cx="3268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Visit to </a:t>
            </a:r>
            <a:r>
              <a:rPr lang="en-US" b="1" dirty="0" err="1" smtClean="0">
                <a:solidFill>
                  <a:srgbClr val="002060"/>
                </a:solidFill>
              </a:rPr>
              <a:t>Meram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Melike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Hatun</a:t>
            </a:r>
            <a:r>
              <a:rPr lang="en-US" b="1" dirty="0" smtClean="0">
                <a:solidFill>
                  <a:srgbClr val="002060"/>
                </a:solidFill>
              </a:rPr>
              <a:t> Special Education Vocational School – </a:t>
            </a:r>
            <a:r>
              <a:rPr lang="en-US" dirty="0" smtClean="0">
                <a:solidFill>
                  <a:srgbClr val="002060"/>
                </a:solidFill>
              </a:rPr>
              <a:t>observing the vocational training of individuals with special educational needs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818_1547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281" y="358140"/>
            <a:ext cx="8178800" cy="613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65761" y="1505357"/>
            <a:ext cx="3362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Visit to </a:t>
            </a:r>
            <a:r>
              <a:rPr lang="en-US" b="1" dirty="0" err="1" smtClean="0">
                <a:solidFill>
                  <a:srgbClr val="002060"/>
                </a:solidFill>
              </a:rPr>
              <a:t>Meram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Melike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Hatun</a:t>
            </a:r>
            <a:r>
              <a:rPr lang="en-US" b="1" dirty="0" smtClean="0">
                <a:solidFill>
                  <a:srgbClr val="002060"/>
                </a:solidFill>
              </a:rPr>
              <a:t> Special Education Vocational School – </a:t>
            </a:r>
            <a:r>
              <a:rPr lang="en-US" dirty="0" smtClean="0">
                <a:solidFill>
                  <a:srgbClr val="002060"/>
                </a:solidFill>
              </a:rPr>
              <a:t>observing the vocational training of individuals with special educational needs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Compost House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818_1549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7" y="91440"/>
            <a:ext cx="8236373" cy="617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8321040" y="2145437"/>
            <a:ext cx="35976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Visit to </a:t>
            </a:r>
            <a:r>
              <a:rPr lang="en-US" b="1" dirty="0" err="1" smtClean="0">
                <a:solidFill>
                  <a:srgbClr val="002060"/>
                </a:solidFill>
              </a:rPr>
              <a:t>Meram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Melike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Hatun</a:t>
            </a:r>
            <a:r>
              <a:rPr lang="en-US" b="1" dirty="0" smtClean="0">
                <a:solidFill>
                  <a:srgbClr val="002060"/>
                </a:solidFill>
              </a:rPr>
              <a:t> Special Education Vocational School –  </a:t>
            </a:r>
            <a:r>
              <a:rPr lang="en-US" dirty="0" smtClean="0">
                <a:solidFill>
                  <a:srgbClr val="002060"/>
                </a:solidFill>
              </a:rPr>
              <a:t>observing the vocational training of individuals with special educational needs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Compost House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818_1541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560" y="335280"/>
            <a:ext cx="8006080" cy="600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20869" y="1629400"/>
            <a:ext cx="35976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Visit to </a:t>
            </a:r>
            <a:r>
              <a:rPr lang="en-US" b="1" dirty="0" err="1" smtClean="0">
                <a:solidFill>
                  <a:srgbClr val="002060"/>
                </a:solidFill>
              </a:rPr>
              <a:t>Meram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Melike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Hatun</a:t>
            </a:r>
            <a:r>
              <a:rPr lang="en-US" b="1" dirty="0" smtClean="0">
                <a:solidFill>
                  <a:srgbClr val="002060"/>
                </a:solidFill>
              </a:rPr>
              <a:t> Special Education Vocational School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Trophies from the sportive competitions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0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817_10235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06281" y="1036536"/>
            <a:ext cx="6341533" cy="475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765509" y="3641080"/>
            <a:ext cx="35976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Participants: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Gabriela </a:t>
            </a:r>
            <a:r>
              <a:rPr lang="en-US" dirty="0" err="1" smtClean="0">
                <a:solidFill>
                  <a:srgbClr val="002060"/>
                </a:solidFill>
              </a:rPr>
              <a:t>Conea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Anca</a:t>
            </a:r>
            <a:r>
              <a:rPr lang="en-US" dirty="0" smtClean="0">
                <a:solidFill>
                  <a:srgbClr val="002060"/>
                </a:solidFill>
              </a:rPr>
              <a:t> Suzan </a:t>
            </a:r>
            <a:r>
              <a:rPr lang="en-US" dirty="0" err="1" smtClean="0">
                <a:solidFill>
                  <a:srgbClr val="002060"/>
                </a:solidFill>
              </a:rPr>
              <a:t>Achitenei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817_14545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135" y="862211"/>
            <a:ext cx="6761480" cy="5071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799901" y="2827774"/>
            <a:ext cx="4158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Visit to </a:t>
            </a:r>
            <a:r>
              <a:rPr lang="en-US" b="1" dirty="0" err="1" smtClean="0">
                <a:solidFill>
                  <a:srgbClr val="002060"/>
                </a:solidFill>
              </a:rPr>
              <a:t>Meram</a:t>
            </a:r>
            <a:r>
              <a:rPr lang="en-US" b="1" dirty="0" smtClean="0">
                <a:solidFill>
                  <a:srgbClr val="002060"/>
                </a:solidFill>
              </a:rPr>
              <a:t> Guidance Research Center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817_15012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36420" y="967740"/>
            <a:ext cx="6319520" cy="4739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8564880" y="2784792"/>
            <a:ext cx="3627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Meram</a:t>
            </a:r>
            <a:r>
              <a:rPr lang="en-US" b="1" dirty="0" smtClean="0">
                <a:solidFill>
                  <a:srgbClr val="002060"/>
                </a:solidFill>
              </a:rPr>
              <a:t> Guidance Research Center Presentation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9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818_1219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680" y="76200"/>
            <a:ext cx="8636000" cy="647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35280" y="2709595"/>
            <a:ext cx="2621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Visit to </a:t>
            </a:r>
            <a:r>
              <a:rPr lang="en-US" b="1" dirty="0" err="1" smtClean="0">
                <a:solidFill>
                  <a:srgbClr val="002060"/>
                </a:solidFill>
              </a:rPr>
              <a:t>Selcuklu</a:t>
            </a:r>
            <a:r>
              <a:rPr lang="en-US" b="1" dirty="0" smtClean="0">
                <a:solidFill>
                  <a:srgbClr val="002060"/>
                </a:solidFill>
              </a:rPr>
              <a:t> Autistic Individuals Education (SOBE) Foundation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818_11055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59310" y="1385064"/>
            <a:ext cx="24489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Visit to </a:t>
            </a:r>
            <a:r>
              <a:rPr lang="en-US" b="1" dirty="0" err="1" smtClean="0">
                <a:solidFill>
                  <a:srgbClr val="002060"/>
                </a:solidFill>
              </a:rPr>
              <a:t>Selcuklu</a:t>
            </a:r>
            <a:r>
              <a:rPr lang="en-US" b="1" dirty="0" smtClean="0">
                <a:solidFill>
                  <a:srgbClr val="002060"/>
                </a:solidFill>
              </a:rPr>
              <a:t> Autistic Individuals Education (SOBE) Foundation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Obtaining information about individual education practices for individuals with autism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 Observing educational environments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818_11243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51327" y="1028354"/>
            <a:ext cx="6395192" cy="47963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60938" y="1927658"/>
            <a:ext cx="30171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Visit to </a:t>
            </a:r>
            <a:r>
              <a:rPr lang="en-US" b="1" dirty="0" err="1" smtClean="0">
                <a:solidFill>
                  <a:srgbClr val="002060"/>
                </a:solidFill>
              </a:rPr>
              <a:t>Selcuklu</a:t>
            </a:r>
            <a:r>
              <a:rPr lang="en-US" b="1" dirty="0" smtClean="0">
                <a:solidFill>
                  <a:srgbClr val="002060"/>
                </a:solidFill>
              </a:rPr>
              <a:t> Autistic Individuals Education (SOBE) Foundation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Obtaining information about individual education practices for individuals with autism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Observing educational environments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2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20818_11255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" y="93980"/>
            <a:ext cx="8829040" cy="66217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74830" y="2183851"/>
            <a:ext cx="30171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Visit to </a:t>
            </a:r>
            <a:r>
              <a:rPr lang="en-US" b="1" dirty="0" err="1" smtClean="0">
                <a:solidFill>
                  <a:srgbClr val="002060"/>
                </a:solidFill>
              </a:rPr>
              <a:t>Selcuklu</a:t>
            </a:r>
            <a:r>
              <a:rPr lang="en-US" b="1" dirty="0" smtClean="0">
                <a:solidFill>
                  <a:srgbClr val="002060"/>
                </a:solidFill>
              </a:rPr>
              <a:t> Autistic Individuals Education (SOBE) Foundation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Obtaining information about individual education practices for individuals with autism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 Observing educational environments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2019-1-TR01-KA201-077188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634</Words>
  <Application>Microsoft Office PowerPoint</Application>
  <PresentationFormat>Widescreen</PresentationFormat>
  <Paragraphs>138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gabi</dc:creator>
  <cp:lastModifiedBy>gabi</cp:lastModifiedBy>
  <cp:revision>20</cp:revision>
  <dcterms:created xsi:type="dcterms:W3CDTF">2022-08-26T14:36:26Z</dcterms:created>
  <dcterms:modified xsi:type="dcterms:W3CDTF">2022-08-28T15:01:41Z</dcterms:modified>
</cp:coreProperties>
</file>